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13"/>
  </p:normalViewPr>
  <p:slideViewPr>
    <p:cSldViewPr snapToGrid="0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028892-5214-465B-BD73-05B41C2C88DD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A9ADE6B-AD08-4A18-9FCE-09F350873CD7}">
      <dgm:prSet/>
      <dgm:spPr/>
      <dgm:t>
        <a:bodyPr/>
        <a:lstStyle/>
        <a:p>
          <a:r>
            <a:rPr lang="en-US"/>
            <a:t>Relies on clap detection</a:t>
          </a:r>
        </a:p>
      </dgm:t>
    </dgm:pt>
    <dgm:pt modelId="{1A7D99D2-473E-489E-8ED8-FD7AFD54F6BD}" type="parTrans" cxnId="{B081AA5F-0A70-4F18-996E-AF5A8CEA6B0A}">
      <dgm:prSet/>
      <dgm:spPr/>
      <dgm:t>
        <a:bodyPr/>
        <a:lstStyle/>
        <a:p>
          <a:endParaRPr lang="en-US"/>
        </a:p>
      </dgm:t>
    </dgm:pt>
    <dgm:pt modelId="{F007D714-632A-4025-ABDD-4F728B1290E4}" type="sibTrans" cxnId="{B081AA5F-0A70-4F18-996E-AF5A8CEA6B0A}">
      <dgm:prSet/>
      <dgm:spPr/>
      <dgm:t>
        <a:bodyPr/>
        <a:lstStyle/>
        <a:p>
          <a:endParaRPr lang="en-US"/>
        </a:p>
      </dgm:t>
    </dgm:pt>
    <dgm:pt modelId="{B50DCA4B-AB74-495E-A260-8B8F9DAB7BD8}">
      <dgm:prSet/>
      <dgm:spPr/>
      <dgm:t>
        <a:bodyPr/>
        <a:lstStyle/>
        <a:p>
          <a:r>
            <a:rPr lang="en-US"/>
            <a:t>Requires a visible checkerboard to determine external camera parameters</a:t>
          </a:r>
        </a:p>
      </dgm:t>
    </dgm:pt>
    <dgm:pt modelId="{61C2124C-B312-4184-9D69-DE1A3D96D19C}" type="parTrans" cxnId="{FD106AAC-3E93-4F44-8FD4-B8D3C0614CA0}">
      <dgm:prSet/>
      <dgm:spPr/>
      <dgm:t>
        <a:bodyPr/>
        <a:lstStyle/>
        <a:p>
          <a:endParaRPr lang="en-US"/>
        </a:p>
      </dgm:t>
    </dgm:pt>
    <dgm:pt modelId="{D2D21605-9443-43A9-82E4-6937C81DCD37}" type="sibTrans" cxnId="{FD106AAC-3E93-4F44-8FD4-B8D3C0614CA0}">
      <dgm:prSet/>
      <dgm:spPr/>
      <dgm:t>
        <a:bodyPr/>
        <a:lstStyle/>
        <a:p>
          <a:endParaRPr lang="en-US"/>
        </a:p>
      </dgm:t>
    </dgm:pt>
    <dgm:pt modelId="{84CD0D04-60D2-4A5A-9D22-96712D20FA52}">
      <dgm:prSet/>
      <dgm:spPr/>
      <dgm:t>
        <a:bodyPr/>
        <a:lstStyle/>
        <a:p>
          <a:r>
            <a:rPr lang="en-US"/>
            <a:t>Requires multiple angles to capture and reconstruct human motion </a:t>
          </a:r>
        </a:p>
      </dgm:t>
    </dgm:pt>
    <dgm:pt modelId="{4D7E83B5-70A2-4EA2-A315-62CE3282E224}" type="parTrans" cxnId="{7B1F0479-A3CF-4AEC-AF2A-771C202129A5}">
      <dgm:prSet/>
      <dgm:spPr/>
      <dgm:t>
        <a:bodyPr/>
        <a:lstStyle/>
        <a:p>
          <a:endParaRPr lang="en-US"/>
        </a:p>
      </dgm:t>
    </dgm:pt>
    <dgm:pt modelId="{1A321BCC-F579-43B9-8479-2BEC35E759E5}" type="sibTrans" cxnId="{7B1F0479-A3CF-4AEC-AF2A-771C202129A5}">
      <dgm:prSet/>
      <dgm:spPr/>
      <dgm:t>
        <a:bodyPr/>
        <a:lstStyle/>
        <a:p>
          <a:endParaRPr lang="en-US"/>
        </a:p>
      </dgm:t>
    </dgm:pt>
    <dgm:pt modelId="{039C2C14-D882-6645-B6FD-86446CDD3499}" type="pres">
      <dgm:prSet presAssocID="{F8028892-5214-465B-BD73-05B41C2C88DD}" presName="vert0" presStyleCnt="0">
        <dgm:presLayoutVars>
          <dgm:dir/>
          <dgm:animOne val="branch"/>
          <dgm:animLvl val="lvl"/>
        </dgm:presLayoutVars>
      </dgm:prSet>
      <dgm:spPr/>
    </dgm:pt>
    <dgm:pt modelId="{1C8DCBAA-2D46-B644-B112-88BE32D1AFFF}" type="pres">
      <dgm:prSet presAssocID="{1A9ADE6B-AD08-4A18-9FCE-09F350873CD7}" presName="thickLine" presStyleLbl="alignNode1" presStyleIdx="0" presStyleCnt="3"/>
      <dgm:spPr/>
    </dgm:pt>
    <dgm:pt modelId="{89659AF5-92CB-2444-9C0C-C83C284BED22}" type="pres">
      <dgm:prSet presAssocID="{1A9ADE6B-AD08-4A18-9FCE-09F350873CD7}" presName="horz1" presStyleCnt="0"/>
      <dgm:spPr/>
    </dgm:pt>
    <dgm:pt modelId="{CB72BCC4-879C-8040-B6FE-C2D799CD3B3D}" type="pres">
      <dgm:prSet presAssocID="{1A9ADE6B-AD08-4A18-9FCE-09F350873CD7}" presName="tx1" presStyleLbl="revTx" presStyleIdx="0" presStyleCnt="3"/>
      <dgm:spPr/>
    </dgm:pt>
    <dgm:pt modelId="{FC82B4A3-AC1D-474C-BEA9-27425C2BE48C}" type="pres">
      <dgm:prSet presAssocID="{1A9ADE6B-AD08-4A18-9FCE-09F350873CD7}" presName="vert1" presStyleCnt="0"/>
      <dgm:spPr/>
    </dgm:pt>
    <dgm:pt modelId="{092A0F2C-1A6C-064B-A7C8-AAF131FBE328}" type="pres">
      <dgm:prSet presAssocID="{B50DCA4B-AB74-495E-A260-8B8F9DAB7BD8}" presName="thickLine" presStyleLbl="alignNode1" presStyleIdx="1" presStyleCnt="3"/>
      <dgm:spPr/>
    </dgm:pt>
    <dgm:pt modelId="{2CD88C65-E8CF-7444-B1C8-8336DED489B2}" type="pres">
      <dgm:prSet presAssocID="{B50DCA4B-AB74-495E-A260-8B8F9DAB7BD8}" presName="horz1" presStyleCnt="0"/>
      <dgm:spPr/>
    </dgm:pt>
    <dgm:pt modelId="{E2FFE926-7FE6-6441-80CB-FC93CDBA945A}" type="pres">
      <dgm:prSet presAssocID="{B50DCA4B-AB74-495E-A260-8B8F9DAB7BD8}" presName="tx1" presStyleLbl="revTx" presStyleIdx="1" presStyleCnt="3"/>
      <dgm:spPr/>
    </dgm:pt>
    <dgm:pt modelId="{EF4188E3-4073-1745-8461-54BF86CD6643}" type="pres">
      <dgm:prSet presAssocID="{B50DCA4B-AB74-495E-A260-8B8F9DAB7BD8}" presName="vert1" presStyleCnt="0"/>
      <dgm:spPr/>
    </dgm:pt>
    <dgm:pt modelId="{C59D7B6F-7A5A-7949-9DAC-58933A4FB302}" type="pres">
      <dgm:prSet presAssocID="{84CD0D04-60D2-4A5A-9D22-96712D20FA52}" presName="thickLine" presStyleLbl="alignNode1" presStyleIdx="2" presStyleCnt="3"/>
      <dgm:spPr/>
    </dgm:pt>
    <dgm:pt modelId="{FFDCC2C9-CA2F-BC4E-8ACE-7BEAB66033AC}" type="pres">
      <dgm:prSet presAssocID="{84CD0D04-60D2-4A5A-9D22-96712D20FA52}" presName="horz1" presStyleCnt="0"/>
      <dgm:spPr/>
    </dgm:pt>
    <dgm:pt modelId="{2B226E20-DA2B-0645-B459-2552BC59D5B6}" type="pres">
      <dgm:prSet presAssocID="{84CD0D04-60D2-4A5A-9D22-96712D20FA52}" presName="tx1" presStyleLbl="revTx" presStyleIdx="2" presStyleCnt="3"/>
      <dgm:spPr/>
    </dgm:pt>
    <dgm:pt modelId="{B5BE8AE8-7BDE-F145-9D31-C3F8DE61D585}" type="pres">
      <dgm:prSet presAssocID="{84CD0D04-60D2-4A5A-9D22-96712D20FA52}" presName="vert1" presStyleCnt="0"/>
      <dgm:spPr/>
    </dgm:pt>
  </dgm:ptLst>
  <dgm:cxnLst>
    <dgm:cxn modelId="{ED62B004-3732-544B-82B8-07C49545DC7A}" type="presOf" srcId="{B50DCA4B-AB74-495E-A260-8B8F9DAB7BD8}" destId="{E2FFE926-7FE6-6441-80CB-FC93CDBA945A}" srcOrd="0" destOrd="0" presId="urn:microsoft.com/office/officeart/2008/layout/LinedList"/>
    <dgm:cxn modelId="{B081AA5F-0A70-4F18-996E-AF5A8CEA6B0A}" srcId="{F8028892-5214-465B-BD73-05B41C2C88DD}" destId="{1A9ADE6B-AD08-4A18-9FCE-09F350873CD7}" srcOrd="0" destOrd="0" parTransId="{1A7D99D2-473E-489E-8ED8-FD7AFD54F6BD}" sibTransId="{F007D714-632A-4025-ABDD-4F728B1290E4}"/>
    <dgm:cxn modelId="{7B1F0479-A3CF-4AEC-AF2A-771C202129A5}" srcId="{F8028892-5214-465B-BD73-05B41C2C88DD}" destId="{84CD0D04-60D2-4A5A-9D22-96712D20FA52}" srcOrd="2" destOrd="0" parTransId="{4D7E83B5-70A2-4EA2-A315-62CE3282E224}" sibTransId="{1A321BCC-F579-43B9-8479-2BEC35E759E5}"/>
    <dgm:cxn modelId="{FD106AAC-3E93-4F44-8FD4-B8D3C0614CA0}" srcId="{F8028892-5214-465B-BD73-05B41C2C88DD}" destId="{B50DCA4B-AB74-495E-A260-8B8F9DAB7BD8}" srcOrd="1" destOrd="0" parTransId="{61C2124C-B312-4184-9D69-DE1A3D96D19C}" sibTransId="{D2D21605-9443-43A9-82E4-6937C81DCD37}"/>
    <dgm:cxn modelId="{472E18F0-1E52-AE4D-A1C5-6D983554A06C}" type="presOf" srcId="{F8028892-5214-465B-BD73-05B41C2C88DD}" destId="{039C2C14-D882-6645-B6FD-86446CDD3499}" srcOrd="0" destOrd="0" presId="urn:microsoft.com/office/officeart/2008/layout/LinedList"/>
    <dgm:cxn modelId="{8F3E32F4-C562-A944-9FD6-5B5859761B75}" type="presOf" srcId="{84CD0D04-60D2-4A5A-9D22-96712D20FA52}" destId="{2B226E20-DA2B-0645-B459-2552BC59D5B6}" srcOrd="0" destOrd="0" presId="urn:microsoft.com/office/officeart/2008/layout/LinedList"/>
    <dgm:cxn modelId="{959AA2FB-01CD-1641-9110-3C8E39728BF9}" type="presOf" srcId="{1A9ADE6B-AD08-4A18-9FCE-09F350873CD7}" destId="{CB72BCC4-879C-8040-B6FE-C2D799CD3B3D}" srcOrd="0" destOrd="0" presId="urn:microsoft.com/office/officeart/2008/layout/LinedList"/>
    <dgm:cxn modelId="{19138C61-E84D-4E48-95B2-A30981FBB69B}" type="presParOf" srcId="{039C2C14-D882-6645-B6FD-86446CDD3499}" destId="{1C8DCBAA-2D46-B644-B112-88BE32D1AFFF}" srcOrd="0" destOrd="0" presId="urn:microsoft.com/office/officeart/2008/layout/LinedList"/>
    <dgm:cxn modelId="{91E9E4C0-3055-994F-AF24-B22BF370119D}" type="presParOf" srcId="{039C2C14-D882-6645-B6FD-86446CDD3499}" destId="{89659AF5-92CB-2444-9C0C-C83C284BED22}" srcOrd="1" destOrd="0" presId="urn:microsoft.com/office/officeart/2008/layout/LinedList"/>
    <dgm:cxn modelId="{A8152B31-D45C-4943-8E88-53241322994E}" type="presParOf" srcId="{89659AF5-92CB-2444-9C0C-C83C284BED22}" destId="{CB72BCC4-879C-8040-B6FE-C2D799CD3B3D}" srcOrd="0" destOrd="0" presId="urn:microsoft.com/office/officeart/2008/layout/LinedList"/>
    <dgm:cxn modelId="{68681488-1E59-7D4A-BEC1-2DAF8F4FED57}" type="presParOf" srcId="{89659AF5-92CB-2444-9C0C-C83C284BED22}" destId="{FC82B4A3-AC1D-474C-BEA9-27425C2BE48C}" srcOrd="1" destOrd="0" presId="urn:microsoft.com/office/officeart/2008/layout/LinedList"/>
    <dgm:cxn modelId="{A2AB0309-E6E5-AC48-8C79-D31F7F669B3D}" type="presParOf" srcId="{039C2C14-D882-6645-B6FD-86446CDD3499}" destId="{092A0F2C-1A6C-064B-A7C8-AAF131FBE328}" srcOrd="2" destOrd="0" presId="urn:microsoft.com/office/officeart/2008/layout/LinedList"/>
    <dgm:cxn modelId="{43869E5E-7354-D049-B3B8-B659F41F5C67}" type="presParOf" srcId="{039C2C14-D882-6645-B6FD-86446CDD3499}" destId="{2CD88C65-E8CF-7444-B1C8-8336DED489B2}" srcOrd="3" destOrd="0" presId="urn:microsoft.com/office/officeart/2008/layout/LinedList"/>
    <dgm:cxn modelId="{31BDC905-8ED7-DA4B-A076-DA245FB3B5FB}" type="presParOf" srcId="{2CD88C65-E8CF-7444-B1C8-8336DED489B2}" destId="{E2FFE926-7FE6-6441-80CB-FC93CDBA945A}" srcOrd="0" destOrd="0" presId="urn:microsoft.com/office/officeart/2008/layout/LinedList"/>
    <dgm:cxn modelId="{2BBEBB2C-C654-B441-A360-CC79A054EC83}" type="presParOf" srcId="{2CD88C65-E8CF-7444-B1C8-8336DED489B2}" destId="{EF4188E3-4073-1745-8461-54BF86CD6643}" srcOrd="1" destOrd="0" presId="urn:microsoft.com/office/officeart/2008/layout/LinedList"/>
    <dgm:cxn modelId="{A948B8C9-2A9B-234E-ACFE-FFDB6C2DB01D}" type="presParOf" srcId="{039C2C14-D882-6645-B6FD-86446CDD3499}" destId="{C59D7B6F-7A5A-7949-9DAC-58933A4FB302}" srcOrd="4" destOrd="0" presId="urn:microsoft.com/office/officeart/2008/layout/LinedList"/>
    <dgm:cxn modelId="{9A401269-85B2-0B45-8511-06C501643439}" type="presParOf" srcId="{039C2C14-D882-6645-B6FD-86446CDD3499}" destId="{FFDCC2C9-CA2F-BC4E-8ACE-7BEAB66033AC}" srcOrd="5" destOrd="0" presId="urn:microsoft.com/office/officeart/2008/layout/LinedList"/>
    <dgm:cxn modelId="{E1F13A44-736B-6E41-A60B-F7FF53F7FEB0}" type="presParOf" srcId="{FFDCC2C9-CA2F-BC4E-8ACE-7BEAB66033AC}" destId="{2B226E20-DA2B-0645-B459-2552BC59D5B6}" srcOrd="0" destOrd="0" presId="urn:microsoft.com/office/officeart/2008/layout/LinedList"/>
    <dgm:cxn modelId="{3A12E843-8382-4143-AD47-52919BD99004}" type="presParOf" srcId="{FFDCC2C9-CA2F-BC4E-8ACE-7BEAB66033AC}" destId="{B5BE8AE8-7BDE-F145-9D31-C3F8DE61D58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DF3CCB5-6053-4E8A-AD86-6B5E510E0BFC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6FB0E16-F5F1-4181-8701-DC97BC7D734E}">
      <dgm:prSet/>
      <dgm:spPr/>
      <dgm:t>
        <a:bodyPr/>
        <a:lstStyle/>
        <a:p>
          <a:r>
            <a:rPr lang="en-US"/>
            <a:t>Develop a method for synchronizing videos that does not depend on clap detection</a:t>
          </a:r>
        </a:p>
      </dgm:t>
    </dgm:pt>
    <dgm:pt modelId="{172D6C22-1AAB-4688-98B8-DEA2C66D2196}" type="parTrans" cxnId="{6649E2A8-F718-433C-938D-342409FF8F8D}">
      <dgm:prSet/>
      <dgm:spPr/>
      <dgm:t>
        <a:bodyPr/>
        <a:lstStyle/>
        <a:p>
          <a:endParaRPr lang="en-US"/>
        </a:p>
      </dgm:t>
    </dgm:pt>
    <dgm:pt modelId="{1947170C-4CF2-4F55-BF28-EEAEBA19CBB1}" type="sibTrans" cxnId="{6649E2A8-F718-433C-938D-342409FF8F8D}">
      <dgm:prSet/>
      <dgm:spPr/>
      <dgm:t>
        <a:bodyPr/>
        <a:lstStyle/>
        <a:p>
          <a:endParaRPr lang="en-US"/>
        </a:p>
      </dgm:t>
    </dgm:pt>
    <dgm:pt modelId="{16DF4C7C-FCCC-44A4-A740-B0D9520926BD}">
      <dgm:prSet/>
      <dgm:spPr/>
      <dgm:t>
        <a:bodyPr/>
        <a:lstStyle/>
        <a:p>
          <a:r>
            <a:rPr lang="en-US"/>
            <a:t>Implement self-calibration or structure-from-motion (SfM) techniques, allowing external camera parameters to be estimated based on multiple views of a scene rather than relying on known patterns like a checkerboard</a:t>
          </a:r>
        </a:p>
      </dgm:t>
    </dgm:pt>
    <dgm:pt modelId="{16A1E3E8-FCD2-44A8-8332-DFA4474837AF}" type="parTrans" cxnId="{93065266-51D0-466A-B925-AA73B8D135B4}">
      <dgm:prSet/>
      <dgm:spPr/>
      <dgm:t>
        <a:bodyPr/>
        <a:lstStyle/>
        <a:p>
          <a:endParaRPr lang="en-US"/>
        </a:p>
      </dgm:t>
    </dgm:pt>
    <dgm:pt modelId="{771F6B4E-F0CB-4EE4-917D-DA369902384A}" type="sibTrans" cxnId="{93065266-51D0-466A-B925-AA73B8D135B4}">
      <dgm:prSet/>
      <dgm:spPr/>
      <dgm:t>
        <a:bodyPr/>
        <a:lstStyle/>
        <a:p>
          <a:endParaRPr lang="en-US"/>
        </a:p>
      </dgm:t>
    </dgm:pt>
    <dgm:pt modelId="{25D4A56A-5EDD-4082-A1F9-955A24ADD3B2}">
      <dgm:prSet/>
      <dgm:spPr/>
      <dgm:t>
        <a:bodyPr/>
        <a:lstStyle/>
        <a:p>
          <a:r>
            <a:rPr lang="en-US"/>
            <a:t>Create a deep learning algorithm capable of accurately estimating and reconstructing human motion from a single camera view</a:t>
          </a:r>
        </a:p>
      </dgm:t>
    </dgm:pt>
    <dgm:pt modelId="{48B5B311-91CB-4CFB-A1D5-17152D7A3D30}" type="parTrans" cxnId="{C2C38E33-551D-41CF-B209-57208A853FBE}">
      <dgm:prSet/>
      <dgm:spPr/>
      <dgm:t>
        <a:bodyPr/>
        <a:lstStyle/>
        <a:p>
          <a:endParaRPr lang="en-US"/>
        </a:p>
      </dgm:t>
    </dgm:pt>
    <dgm:pt modelId="{6215E29A-1ED0-4720-BEF7-FB9D28D1DBA8}" type="sibTrans" cxnId="{C2C38E33-551D-41CF-B209-57208A853FBE}">
      <dgm:prSet/>
      <dgm:spPr/>
      <dgm:t>
        <a:bodyPr/>
        <a:lstStyle/>
        <a:p>
          <a:endParaRPr lang="en-US"/>
        </a:p>
      </dgm:t>
    </dgm:pt>
    <dgm:pt modelId="{10ECCC76-341D-1B44-B009-18FD7B782019}" type="pres">
      <dgm:prSet presAssocID="{FDF3CCB5-6053-4E8A-AD86-6B5E510E0BFC}" presName="Name0" presStyleCnt="0">
        <dgm:presLayoutVars>
          <dgm:dir/>
          <dgm:resizeHandles val="exact"/>
        </dgm:presLayoutVars>
      </dgm:prSet>
      <dgm:spPr/>
    </dgm:pt>
    <dgm:pt modelId="{2CBDE52D-781B-1D4B-8D10-0D287642ED96}" type="pres">
      <dgm:prSet presAssocID="{66FB0E16-F5F1-4181-8701-DC97BC7D734E}" presName="node" presStyleLbl="node1" presStyleIdx="0" presStyleCnt="3">
        <dgm:presLayoutVars>
          <dgm:bulletEnabled val="1"/>
        </dgm:presLayoutVars>
      </dgm:prSet>
      <dgm:spPr/>
    </dgm:pt>
    <dgm:pt modelId="{DFF27484-E867-AB4F-AC84-30B0B6584CD8}" type="pres">
      <dgm:prSet presAssocID="{1947170C-4CF2-4F55-BF28-EEAEBA19CBB1}" presName="sibTrans" presStyleLbl="sibTrans1D1" presStyleIdx="0" presStyleCnt="2"/>
      <dgm:spPr/>
    </dgm:pt>
    <dgm:pt modelId="{F38C54DC-2A3F-F241-8D27-23C96A117E70}" type="pres">
      <dgm:prSet presAssocID="{1947170C-4CF2-4F55-BF28-EEAEBA19CBB1}" presName="connectorText" presStyleLbl="sibTrans1D1" presStyleIdx="0" presStyleCnt="2"/>
      <dgm:spPr/>
    </dgm:pt>
    <dgm:pt modelId="{563A476D-7C2C-D141-947F-AB796D479D43}" type="pres">
      <dgm:prSet presAssocID="{16DF4C7C-FCCC-44A4-A740-B0D9520926BD}" presName="node" presStyleLbl="node1" presStyleIdx="1" presStyleCnt="3">
        <dgm:presLayoutVars>
          <dgm:bulletEnabled val="1"/>
        </dgm:presLayoutVars>
      </dgm:prSet>
      <dgm:spPr/>
    </dgm:pt>
    <dgm:pt modelId="{4E24E3F0-ECA2-4D49-A264-81D873206A03}" type="pres">
      <dgm:prSet presAssocID="{771F6B4E-F0CB-4EE4-917D-DA369902384A}" presName="sibTrans" presStyleLbl="sibTrans1D1" presStyleIdx="1" presStyleCnt="2"/>
      <dgm:spPr/>
    </dgm:pt>
    <dgm:pt modelId="{6ABA22FB-070F-A844-A79B-BBCB8C62FB13}" type="pres">
      <dgm:prSet presAssocID="{771F6B4E-F0CB-4EE4-917D-DA369902384A}" presName="connectorText" presStyleLbl="sibTrans1D1" presStyleIdx="1" presStyleCnt="2"/>
      <dgm:spPr/>
    </dgm:pt>
    <dgm:pt modelId="{1066B9A7-062E-6A4C-857D-8068903E7FEB}" type="pres">
      <dgm:prSet presAssocID="{25D4A56A-5EDD-4082-A1F9-955A24ADD3B2}" presName="node" presStyleLbl="node1" presStyleIdx="2" presStyleCnt="3">
        <dgm:presLayoutVars>
          <dgm:bulletEnabled val="1"/>
        </dgm:presLayoutVars>
      </dgm:prSet>
      <dgm:spPr/>
    </dgm:pt>
  </dgm:ptLst>
  <dgm:cxnLst>
    <dgm:cxn modelId="{5D93FD16-7C20-8944-A7A4-64B02202D3A1}" type="presOf" srcId="{25D4A56A-5EDD-4082-A1F9-955A24ADD3B2}" destId="{1066B9A7-062E-6A4C-857D-8068903E7FEB}" srcOrd="0" destOrd="0" presId="urn:microsoft.com/office/officeart/2016/7/layout/RepeatingBendingProcessNew"/>
    <dgm:cxn modelId="{41AC021D-58B6-E74D-B89F-3E6D8A2202D7}" type="presOf" srcId="{66FB0E16-F5F1-4181-8701-DC97BC7D734E}" destId="{2CBDE52D-781B-1D4B-8D10-0D287642ED96}" srcOrd="0" destOrd="0" presId="urn:microsoft.com/office/officeart/2016/7/layout/RepeatingBendingProcessNew"/>
    <dgm:cxn modelId="{6C508020-1B60-9146-8DF7-47ACB5CF0F0B}" type="presOf" srcId="{16DF4C7C-FCCC-44A4-A740-B0D9520926BD}" destId="{563A476D-7C2C-D141-947F-AB796D479D43}" srcOrd="0" destOrd="0" presId="urn:microsoft.com/office/officeart/2016/7/layout/RepeatingBendingProcessNew"/>
    <dgm:cxn modelId="{E3AF4F2E-1054-8D42-B9FC-4A6643C76B53}" type="presOf" srcId="{1947170C-4CF2-4F55-BF28-EEAEBA19CBB1}" destId="{F38C54DC-2A3F-F241-8D27-23C96A117E70}" srcOrd="1" destOrd="0" presId="urn:microsoft.com/office/officeart/2016/7/layout/RepeatingBendingProcessNew"/>
    <dgm:cxn modelId="{C2C38E33-551D-41CF-B209-57208A853FBE}" srcId="{FDF3CCB5-6053-4E8A-AD86-6B5E510E0BFC}" destId="{25D4A56A-5EDD-4082-A1F9-955A24ADD3B2}" srcOrd="2" destOrd="0" parTransId="{48B5B311-91CB-4CFB-A1D5-17152D7A3D30}" sibTransId="{6215E29A-1ED0-4720-BEF7-FB9D28D1DBA8}"/>
    <dgm:cxn modelId="{93065266-51D0-466A-B925-AA73B8D135B4}" srcId="{FDF3CCB5-6053-4E8A-AD86-6B5E510E0BFC}" destId="{16DF4C7C-FCCC-44A4-A740-B0D9520926BD}" srcOrd="1" destOrd="0" parTransId="{16A1E3E8-FCD2-44A8-8332-DFA4474837AF}" sibTransId="{771F6B4E-F0CB-4EE4-917D-DA369902384A}"/>
    <dgm:cxn modelId="{4C13CC73-C153-E647-82BA-CA9C041F1AAC}" type="presOf" srcId="{FDF3CCB5-6053-4E8A-AD86-6B5E510E0BFC}" destId="{10ECCC76-341D-1B44-B009-18FD7B782019}" srcOrd="0" destOrd="0" presId="urn:microsoft.com/office/officeart/2016/7/layout/RepeatingBendingProcessNew"/>
    <dgm:cxn modelId="{C3CBF789-4A3F-264F-A53C-923D0D966542}" type="presOf" srcId="{771F6B4E-F0CB-4EE4-917D-DA369902384A}" destId="{4E24E3F0-ECA2-4D49-A264-81D873206A03}" srcOrd="0" destOrd="0" presId="urn:microsoft.com/office/officeart/2016/7/layout/RepeatingBendingProcessNew"/>
    <dgm:cxn modelId="{6649E2A8-F718-433C-938D-342409FF8F8D}" srcId="{FDF3CCB5-6053-4E8A-AD86-6B5E510E0BFC}" destId="{66FB0E16-F5F1-4181-8701-DC97BC7D734E}" srcOrd="0" destOrd="0" parTransId="{172D6C22-1AAB-4688-98B8-DEA2C66D2196}" sibTransId="{1947170C-4CF2-4F55-BF28-EEAEBA19CBB1}"/>
    <dgm:cxn modelId="{571CACDA-8C5E-2F4F-86BA-E2CD475B3D91}" type="presOf" srcId="{1947170C-4CF2-4F55-BF28-EEAEBA19CBB1}" destId="{DFF27484-E867-AB4F-AC84-30B0B6584CD8}" srcOrd="0" destOrd="0" presId="urn:microsoft.com/office/officeart/2016/7/layout/RepeatingBendingProcessNew"/>
    <dgm:cxn modelId="{683ADBFA-C53C-D348-8585-46BE3D12D475}" type="presOf" srcId="{771F6B4E-F0CB-4EE4-917D-DA369902384A}" destId="{6ABA22FB-070F-A844-A79B-BBCB8C62FB13}" srcOrd="1" destOrd="0" presId="urn:microsoft.com/office/officeart/2016/7/layout/RepeatingBendingProcessNew"/>
    <dgm:cxn modelId="{280792BD-0908-4F46-88CF-70B00C61D252}" type="presParOf" srcId="{10ECCC76-341D-1B44-B009-18FD7B782019}" destId="{2CBDE52D-781B-1D4B-8D10-0D287642ED96}" srcOrd="0" destOrd="0" presId="urn:microsoft.com/office/officeart/2016/7/layout/RepeatingBendingProcessNew"/>
    <dgm:cxn modelId="{83E74D4C-CC66-244B-BC6B-6BC2CFC452A5}" type="presParOf" srcId="{10ECCC76-341D-1B44-B009-18FD7B782019}" destId="{DFF27484-E867-AB4F-AC84-30B0B6584CD8}" srcOrd="1" destOrd="0" presId="urn:microsoft.com/office/officeart/2016/7/layout/RepeatingBendingProcessNew"/>
    <dgm:cxn modelId="{013B46A5-1A31-D943-B844-92E81AF252C9}" type="presParOf" srcId="{DFF27484-E867-AB4F-AC84-30B0B6584CD8}" destId="{F38C54DC-2A3F-F241-8D27-23C96A117E70}" srcOrd="0" destOrd="0" presId="urn:microsoft.com/office/officeart/2016/7/layout/RepeatingBendingProcessNew"/>
    <dgm:cxn modelId="{F8C14163-F9A8-AE4A-BD08-1E82D2DA017F}" type="presParOf" srcId="{10ECCC76-341D-1B44-B009-18FD7B782019}" destId="{563A476D-7C2C-D141-947F-AB796D479D43}" srcOrd="2" destOrd="0" presId="urn:microsoft.com/office/officeart/2016/7/layout/RepeatingBendingProcessNew"/>
    <dgm:cxn modelId="{6698B5DF-112E-6446-A09B-8910C7D6D475}" type="presParOf" srcId="{10ECCC76-341D-1B44-B009-18FD7B782019}" destId="{4E24E3F0-ECA2-4D49-A264-81D873206A03}" srcOrd="3" destOrd="0" presId="urn:microsoft.com/office/officeart/2016/7/layout/RepeatingBendingProcessNew"/>
    <dgm:cxn modelId="{DB7D4D5F-3F1E-5A4B-BC30-59393951E753}" type="presParOf" srcId="{4E24E3F0-ECA2-4D49-A264-81D873206A03}" destId="{6ABA22FB-070F-A844-A79B-BBCB8C62FB13}" srcOrd="0" destOrd="0" presId="urn:microsoft.com/office/officeart/2016/7/layout/RepeatingBendingProcessNew"/>
    <dgm:cxn modelId="{34FB1DDC-8199-5043-953C-8A8F684D83A6}" type="presParOf" srcId="{10ECCC76-341D-1B44-B009-18FD7B782019}" destId="{1066B9A7-062E-6A4C-857D-8068903E7FEB}" srcOrd="4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8DCBAA-2D46-B644-B112-88BE32D1AFFF}">
      <dsp:nvSpPr>
        <dsp:cNvPr id="0" name=""/>
        <dsp:cNvSpPr/>
      </dsp:nvSpPr>
      <dsp:spPr>
        <a:xfrm>
          <a:off x="0" y="2703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72BCC4-879C-8040-B6FE-C2D799CD3B3D}">
      <dsp:nvSpPr>
        <dsp:cNvPr id="0" name=""/>
        <dsp:cNvSpPr/>
      </dsp:nvSpPr>
      <dsp:spPr>
        <a:xfrm>
          <a:off x="0" y="2703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Relies on clap detection</a:t>
          </a:r>
        </a:p>
      </dsp:txBody>
      <dsp:txXfrm>
        <a:off x="0" y="2703"/>
        <a:ext cx="6900512" cy="1843578"/>
      </dsp:txXfrm>
    </dsp:sp>
    <dsp:sp modelId="{092A0F2C-1A6C-064B-A7C8-AAF131FBE328}">
      <dsp:nvSpPr>
        <dsp:cNvPr id="0" name=""/>
        <dsp:cNvSpPr/>
      </dsp:nvSpPr>
      <dsp:spPr>
        <a:xfrm>
          <a:off x="0" y="1846281"/>
          <a:ext cx="6900512" cy="0"/>
        </a:xfrm>
        <a:prstGeom prst="line">
          <a:avLst/>
        </a:prstGeom>
        <a:solidFill>
          <a:schemeClr val="accent2">
            <a:hueOff val="3221806"/>
            <a:satOff val="-9246"/>
            <a:lumOff val="-14805"/>
            <a:alphaOff val="0"/>
          </a:schemeClr>
        </a:solidFill>
        <a:ln w="19050" cap="flat" cmpd="sng" algn="ctr">
          <a:solidFill>
            <a:schemeClr val="accent2">
              <a:hueOff val="3221806"/>
              <a:satOff val="-9246"/>
              <a:lumOff val="-148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FFE926-7FE6-6441-80CB-FC93CDBA945A}">
      <dsp:nvSpPr>
        <dsp:cNvPr id="0" name=""/>
        <dsp:cNvSpPr/>
      </dsp:nvSpPr>
      <dsp:spPr>
        <a:xfrm>
          <a:off x="0" y="1846281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Requires a visible checkerboard to determine external camera parameters</a:t>
          </a:r>
        </a:p>
      </dsp:txBody>
      <dsp:txXfrm>
        <a:off x="0" y="1846281"/>
        <a:ext cx="6900512" cy="1843578"/>
      </dsp:txXfrm>
    </dsp:sp>
    <dsp:sp modelId="{C59D7B6F-7A5A-7949-9DAC-58933A4FB302}">
      <dsp:nvSpPr>
        <dsp:cNvPr id="0" name=""/>
        <dsp:cNvSpPr/>
      </dsp:nvSpPr>
      <dsp:spPr>
        <a:xfrm>
          <a:off x="0" y="3689859"/>
          <a:ext cx="6900512" cy="0"/>
        </a:xfrm>
        <a:prstGeom prst="line">
          <a:avLst/>
        </a:prstGeom>
        <a:solidFill>
          <a:schemeClr val="accent2">
            <a:hueOff val="6443612"/>
            <a:satOff val="-18493"/>
            <a:lumOff val="-29609"/>
            <a:alphaOff val="0"/>
          </a:schemeClr>
        </a:solidFill>
        <a:ln w="19050" cap="flat" cmpd="sng" algn="ctr">
          <a:solidFill>
            <a:schemeClr val="accent2">
              <a:hueOff val="6443612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226E20-DA2B-0645-B459-2552BC59D5B6}">
      <dsp:nvSpPr>
        <dsp:cNvPr id="0" name=""/>
        <dsp:cNvSpPr/>
      </dsp:nvSpPr>
      <dsp:spPr>
        <a:xfrm>
          <a:off x="0" y="3689859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Requires multiple angles to capture and reconstruct human motion </a:t>
          </a:r>
        </a:p>
      </dsp:txBody>
      <dsp:txXfrm>
        <a:off x="0" y="3689859"/>
        <a:ext cx="6900512" cy="184357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F27484-E867-AB4F-AC84-30B0B6584CD8}">
      <dsp:nvSpPr>
        <dsp:cNvPr id="0" name=""/>
        <dsp:cNvSpPr/>
      </dsp:nvSpPr>
      <dsp:spPr>
        <a:xfrm>
          <a:off x="3092749" y="1438713"/>
          <a:ext cx="68081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80813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415370" y="1480876"/>
        <a:ext cx="35570" cy="7114"/>
      </dsp:txXfrm>
    </dsp:sp>
    <dsp:sp modelId="{2CBDE52D-781B-1D4B-8D10-0D287642ED96}">
      <dsp:nvSpPr>
        <dsp:cNvPr id="0" name=""/>
        <dsp:cNvSpPr/>
      </dsp:nvSpPr>
      <dsp:spPr>
        <a:xfrm>
          <a:off x="1448" y="556503"/>
          <a:ext cx="3093100" cy="185586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1565" tIns="159094" rIns="151565" bIns="159094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Develop a method for synchronizing videos that does not depend on clap detection</a:t>
          </a:r>
        </a:p>
      </dsp:txBody>
      <dsp:txXfrm>
        <a:off x="1448" y="556503"/>
        <a:ext cx="3093100" cy="1855860"/>
      </dsp:txXfrm>
    </dsp:sp>
    <dsp:sp modelId="{4E24E3F0-ECA2-4D49-A264-81D873206A03}">
      <dsp:nvSpPr>
        <dsp:cNvPr id="0" name=""/>
        <dsp:cNvSpPr/>
      </dsp:nvSpPr>
      <dsp:spPr>
        <a:xfrm>
          <a:off x="1547999" y="2410563"/>
          <a:ext cx="3804513" cy="680813"/>
        </a:xfrm>
        <a:custGeom>
          <a:avLst/>
          <a:gdLst/>
          <a:ahLst/>
          <a:cxnLst/>
          <a:rect l="0" t="0" r="0" b="0"/>
          <a:pathLst>
            <a:path>
              <a:moveTo>
                <a:pt x="3804513" y="0"/>
              </a:moveTo>
              <a:lnTo>
                <a:pt x="3804513" y="357506"/>
              </a:lnTo>
              <a:lnTo>
                <a:pt x="0" y="357506"/>
              </a:lnTo>
              <a:lnTo>
                <a:pt x="0" y="680813"/>
              </a:lnTo>
            </a:path>
          </a:pathLst>
        </a:custGeom>
        <a:noFill/>
        <a:ln w="12700" cap="flat" cmpd="sng" algn="ctr">
          <a:solidFill>
            <a:schemeClr val="accent2">
              <a:hueOff val="6443612"/>
              <a:satOff val="-18493"/>
              <a:lumOff val="-29609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53494" y="2747413"/>
        <a:ext cx="193522" cy="7114"/>
      </dsp:txXfrm>
    </dsp:sp>
    <dsp:sp modelId="{563A476D-7C2C-D141-947F-AB796D479D43}">
      <dsp:nvSpPr>
        <dsp:cNvPr id="0" name=""/>
        <dsp:cNvSpPr/>
      </dsp:nvSpPr>
      <dsp:spPr>
        <a:xfrm>
          <a:off x="3805962" y="556503"/>
          <a:ext cx="3093100" cy="1855860"/>
        </a:xfrm>
        <a:prstGeom prst="rect">
          <a:avLst/>
        </a:prstGeom>
        <a:solidFill>
          <a:schemeClr val="accent2">
            <a:hueOff val="3221806"/>
            <a:satOff val="-9246"/>
            <a:lumOff val="-1480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1565" tIns="159094" rIns="151565" bIns="159094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Implement self-calibration or structure-from-motion (SfM) techniques, allowing external camera parameters to be estimated based on multiple views of a scene rather than relying on known patterns like a checkerboard</a:t>
          </a:r>
        </a:p>
      </dsp:txBody>
      <dsp:txXfrm>
        <a:off x="3805962" y="556503"/>
        <a:ext cx="3093100" cy="1855860"/>
      </dsp:txXfrm>
    </dsp:sp>
    <dsp:sp modelId="{1066B9A7-062E-6A4C-857D-8068903E7FEB}">
      <dsp:nvSpPr>
        <dsp:cNvPr id="0" name=""/>
        <dsp:cNvSpPr/>
      </dsp:nvSpPr>
      <dsp:spPr>
        <a:xfrm>
          <a:off x="1448" y="3123777"/>
          <a:ext cx="3093100" cy="1855860"/>
        </a:xfrm>
        <a:prstGeom prst="rect">
          <a:avLst/>
        </a:prstGeom>
        <a:solidFill>
          <a:schemeClr val="accent2">
            <a:hueOff val="6443612"/>
            <a:satOff val="-18493"/>
            <a:lumOff val="-2960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1565" tIns="159094" rIns="151565" bIns="159094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Create a deep learning algorithm capable of accurately estimating and reconstructing human motion from a single camera view</a:t>
          </a:r>
        </a:p>
      </dsp:txBody>
      <dsp:txXfrm>
        <a:off x="1448" y="3123777"/>
        <a:ext cx="3093100" cy="18558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D3134-AC8E-9544-35E9-D55875E21B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530CF5-7BEA-4C10-C3FA-02AC489954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2FD8C-87DB-23E2-A56C-97E594931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B0F15-9962-F148-A1EA-7DA3DA247BC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63222-3C2A-7439-1B14-8E9E90DA6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438A11-7D56-720A-229D-A735B3AB9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9FCB-EAB3-0D4B-8EE8-2EBB4B741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732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1E951-BA76-533A-BCCD-EB5E30B08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1B8269-3C33-4A23-1A5B-3D9BA4864A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4865D5-077D-A4F8-B6C6-F9F068954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B0F15-9962-F148-A1EA-7DA3DA247BC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ADDDF9-5BAE-A707-AE3A-5FEC42A2B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50D5CE-6074-94E7-3872-6A69E6FEE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9FCB-EAB3-0D4B-8EE8-2EBB4B741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392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AD4D1A-C11C-7B0F-D081-75D24F1D55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199594-A575-49F5-8842-A232053A0B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B19607-D518-E0B3-4D8C-9568EC349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B0F15-9962-F148-A1EA-7DA3DA247BC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1327C8-9738-E9D3-7747-69C216A0C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32A86-6B37-78F8-F055-3D52328AA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9FCB-EAB3-0D4B-8EE8-2EBB4B741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739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9603-7D7F-EE01-053A-C1B6D15D3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D59F6-CD65-06FA-DCB9-BA03F3B57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3FFD1-A510-3175-D316-9B9CCB589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B0F15-9962-F148-A1EA-7DA3DA247BC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FA11D-619D-D70E-AB4B-B94EF0848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FAA69-B670-BB78-26D5-C7F846DF7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9FCB-EAB3-0D4B-8EE8-2EBB4B741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94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EAC5B-C7F1-6E49-67C2-38AF87A27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759B2-DE95-A974-7563-0C929E14C3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B475DE-3E1C-4278-C3FE-A742BCA83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B0F15-9962-F148-A1EA-7DA3DA247BC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55ADC-6902-06C2-672B-37FC8987F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AEEE26-B52A-DE91-AF9D-60B75BB81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9FCB-EAB3-0D4B-8EE8-2EBB4B741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693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31E9C-ECD7-EDB7-3F52-85710526D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918C8-795B-6E5D-4C4B-CE9752CDAB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724DE8-E831-183C-126E-662F1DD3C7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A15C65-9CE3-5345-1DA3-2BF2C31A1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B0F15-9962-F148-A1EA-7DA3DA247BC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BA9942-A59B-4D5D-86C2-EA3929457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CAF79A-E6E8-38AD-3481-A45486476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9FCB-EAB3-0D4B-8EE8-2EBB4B741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333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C7B6E-776E-E051-B7D1-9935DDB86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9EF38-21CF-6E89-78A8-881E740738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924116-2A0D-06BE-3F0B-41AD0F141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AC0668-4F5A-7CD6-A6F4-459C1B8106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EF3B09-EF6D-5894-A4EC-2D3D9E32E1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56AC5C-0721-5AE9-D416-8A5F081D8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B0F15-9962-F148-A1EA-7DA3DA247BC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16126D-C0A5-D72F-0562-46C7A69AF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5A462C-2A35-6C9B-D686-8C2CD6D34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9FCB-EAB3-0D4B-8EE8-2EBB4B741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931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D9ADB-77B5-CF75-337D-86F227D2E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913C13-628C-6B54-D523-C2460E2DE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B0F15-9962-F148-A1EA-7DA3DA247BC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80069F-9214-37B5-5269-42E41E893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38D14B-E5FC-4AAC-2441-934F29AFF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9FCB-EAB3-0D4B-8EE8-2EBB4B741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276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1D5C86-EB78-2735-F7E6-75E9ECF4E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B0F15-9962-F148-A1EA-7DA3DA247BC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30DEDE-6532-C6F4-0F57-ECF71268A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103D8F-C7B0-46C1-AD38-40D0684D2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9FCB-EAB3-0D4B-8EE8-2EBB4B741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720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F1819-4433-FB38-937F-D5A5A70ED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5AD763-1318-3997-951B-FEA178AF2C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A2BA04-8B9F-8B2C-C0E2-C14664896D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FAD06A-6E45-6978-D7EF-297CC0DF9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B0F15-9962-F148-A1EA-7DA3DA247BC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98673A-B400-E03C-D08C-944FF1F14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724D3E-967B-533B-31C7-4E584CDC6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9FCB-EAB3-0D4B-8EE8-2EBB4B741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876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3F335-3A7F-D585-1018-D7E482A91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3BDA5B-FF28-D5EC-66E1-F97ECF2619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DA0BCA-96E4-FC61-0DC7-79D41BABB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D77BCB-BAD6-7ED1-3361-091D19D6F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B0F15-9962-F148-A1EA-7DA3DA247BC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27563B-579F-D36D-C78D-C4B8AB2D5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498B38-B866-4F34-767C-C5E8E5E49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9FCB-EAB3-0D4B-8EE8-2EBB4B741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628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1CFEA8-9454-E848-C8D1-8612B644A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A0F9FC-383B-18B2-1DE3-13BBE15F74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025205-5AEB-26EA-4783-707311DD01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CCB0F15-9962-F148-A1EA-7DA3DA247BC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4DD976-CCB8-EBF3-2DBE-EE0D05D465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13A878-B5E5-F124-25CD-DC6629B331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E69FCB-EAB3-0D4B-8EE8-2EBB4B741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014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07.mp4">
            <a:hlinkClick r:id="" action="ppaction://media"/>
            <a:extLst>
              <a:ext uri="{FF2B5EF4-FFF2-40B4-BE49-F238E27FC236}">
                <a16:creationId xmlns:a16="http://schemas.microsoft.com/office/drawing/2014/main" id="{7A6E15EC-018B-9935-1A59-E6A2782BEE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9FCAB262-9930-9106-D1D7-5CE8EE90352D}"/>
              </a:ext>
            </a:extLst>
          </p:cNvPr>
          <p:cNvSpPr/>
          <p:nvPr/>
        </p:nvSpPr>
        <p:spPr>
          <a:xfrm>
            <a:off x="5607592" y="2388198"/>
            <a:ext cx="362902" cy="36576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032483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a person standing on a sidewalk&#10;&#10;Description automatically generated">
            <a:extLst>
              <a:ext uri="{FF2B5EF4-FFF2-40B4-BE49-F238E27FC236}">
                <a16:creationId xmlns:a16="http://schemas.microsoft.com/office/drawing/2014/main" id="{3DA76728-013F-3059-AE83-50CD71CB94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001" b="5293"/>
          <a:stretch/>
        </p:blipFill>
        <p:spPr>
          <a:xfrm>
            <a:off x="-39975" y="0"/>
            <a:ext cx="122319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013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a person wearing a skeleton garment&#10;&#10;Description automatically generated">
            <a:extLst>
              <a:ext uri="{FF2B5EF4-FFF2-40B4-BE49-F238E27FC236}">
                <a16:creationId xmlns:a16="http://schemas.microsoft.com/office/drawing/2014/main" id="{CC1EA6EE-18D2-75C5-C56B-EC416CFF3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42925"/>
            <a:ext cx="12192000" cy="7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432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in a white body suit&#10;&#10;Description automatically generated">
            <a:extLst>
              <a:ext uri="{FF2B5EF4-FFF2-40B4-BE49-F238E27FC236}">
                <a16:creationId xmlns:a16="http://schemas.microsoft.com/office/drawing/2014/main" id="{B7B17082-816A-3CA9-5923-9573F4E98F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81000"/>
            <a:ext cx="12192000" cy="7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250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460676-7FA0-0D6C-F66E-939F12536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Limitations</a:t>
            </a:r>
          </a:p>
        </p:txBody>
      </p:sp>
      <p:sp>
        <p:nvSpPr>
          <p:cNvPr id="3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7B06485-CF2B-BAC1-B3CA-3F7F7A7A58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8513371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8003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92F238-D37F-CB35-A1AF-54D0B733C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400"/>
              <a:t>Goal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53F7B-08DB-2760-0D1B-3FC3860362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200" kern="10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Extend </a:t>
            </a:r>
            <a:r>
              <a:rPr lang="en-US" sz="22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applicability of this project to more diverse, real-world scenarios where users can input any images or videos and obtain a 3D mesh that accurately reconstructs their motion.</a:t>
            </a:r>
          </a:p>
          <a:p>
            <a:endParaRPr lang="en-US" sz="2200"/>
          </a:p>
        </p:txBody>
      </p:sp>
      <p:pic>
        <p:nvPicPr>
          <p:cNvPr id="6" name="Picture 5" descr="A person standing next to a person in a hospital bed&#10;&#10;Description automatically generated">
            <a:extLst>
              <a:ext uri="{FF2B5EF4-FFF2-40B4-BE49-F238E27FC236}">
                <a16:creationId xmlns:a16="http://schemas.microsoft.com/office/drawing/2014/main" id="{A62A4C2B-522C-28D8-9528-3F9833266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2316736"/>
            <a:ext cx="5458968" cy="222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799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ABF1C0-0CA9-1D5F-8212-E1E534916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3 Areas of Work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809A6368-02EA-2230-28E7-A258A979E7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1495595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4131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123</Words>
  <Application>Microsoft Macintosh PowerPoint</Application>
  <PresentationFormat>Widescreen</PresentationFormat>
  <Paragraphs>11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Limitations</vt:lpstr>
      <vt:lpstr>Goal</vt:lpstr>
      <vt:lpstr>3 Areas of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Jeffrey Hoang</dc:creator>
  <cp:lastModifiedBy>Jeffrey Hoang</cp:lastModifiedBy>
  <cp:revision>2</cp:revision>
  <dcterms:created xsi:type="dcterms:W3CDTF">2024-09-16T17:17:29Z</dcterms:created>
  <dcterms:modified xsi:type="dcterms:W3CDTF">2024-09-18T03:03:43Z</dcterms:modified>
</cp:coreProperties>
</file>

<file path=docProps/thumbnail.jpeg>
</file>